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3" d="100"/>
          <a:sy n="163" d="100"/>
        </p:scale>
        <p:origin x="17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清水 顕" userId="78812019c90b905d" providerId="LiveId" clId="{45A282FA-CC26-4034-BDD5-66DA74A57ABD}"/>
    <pc:docChg chg="undo custSel addSld delSld modSld">
      <pc:chgData name="清水 顕" userId="78812019c90b905d" providerId="LiveId" clId="{45A282FA-CC26-4034-BDD5-66DA74A57ABD}" dt="2021-08-01T23:50:34.364" v="1515" actId="6549"/>
      <pc:docMkLst>
        <pc:docMk/>
      </pc:docMkLst>
      <pc:sldChg chg="new del">
        <pc:chgData name="清水 顕" userId="78812019c90b905d" providerId="LiveId" clId="{45A282FA-CC26-4034-BDD5-66DA74A57ABD}" dt="2021-08-01T23:49:55.046" v="1458" actId="47"/>
        <pc:sldMkLst>
          <pc:docMk/>
          <pc:sldMk cId="4184725912" sldId="256"/>
        </pc:sldMkLst>
      </pc:sldChg>
      <pc:sldChg chg="modSp add mod">
        <pc:chgData name="清水 顕" userId="78812019c90b905d" providerId="LiveId" clId="{45A282FA-CC26-4034-BDD5-66DA74A57ABD}" dt="2021-08-01T23:50:34.364" v="1515" actId="6549"/>
        <pc:sldMkLst>
          <pc:docMk/>
          <pc:sldMk cId="2006442243" sldId="260"/>
        </pc:sldMkLst>
        <pc:spChg chg="mod">
          <ac:chgData name="清水 顕" userId="78812019c90b905d" providerId="LiveId" clId="{45A282FA-CC26-4034-BDD5-66DA74A57ABD}" dt="2021-08-01T23:50:10.263" v="1470" actId="20577"/>
          <ac:spMkLst>
            <pc:docMk/>
            <pc:sldMk cId="2006442243" sldId="260"/>
            <ac:spMk id="2" creationId="{76F65995-3B59-45C7-9C71-AADBB8B7C3C6}"/>
          </ac:spMkLst>
        </pc:spChg>
        <pc:spChg chg="mod">
          <ac:chgData name="清水 顕" userId="78812019c90b905d" providerId="LiveId" clId="{45A282FA-CC26-4034-BDD5-66DA74A57ABD}" dt="2021-08-01T23:50:34.364" v="1515" actId="6549"/>
          <ac:spMkLst>
            <pc:docMk/>
            <pc:sldMk cId="2006442243" sldId="260"/>
            <ac:spMk id="3" creationId="{B8218DF5-AC95-4E83-8D43-EECCD57F6082}"/>
          </ac:spMkLst>
        </pc:spChg>
      </pc:sldChg>
      <pc:sldChg chg="modSp add mod">
        <pc:chgData name="清水 顕" userId="78812019c90b905d" providerId="LiveId" clId="{45A282FA-CC26-4034-BDD5-66DA74A57ABD}" dt="2021-08-01T23:49:29.476" v="1457" actId="20577"/>
        <pc:sldMkLst>
          <pc:docMk/>
          <pc:sldMk cId="2067009945" sldId="261"/>
        </pc:sldMkLst>
        <pc:spChg chg="mod">
          <ac:chgData name="清水 顕" userId="78812019c90b905d" providerId="LiveId" clId="{45A282FA-CC26-4034-BDD5-66DA74A57ABD}" dt="2021-08-01T23:49:29.476" v="1457" actId="20577"/>
          <ac:spMkLst>
            <pc:docMk/>
            <pc:sldMk cId="2067009945" sldId="261"/>
            <ac:spMk id="3" creationId="{BDAAFA94-D887-46B7-89BC-C5C0A41D665D}"/>
          </ac:spMkLst>
        </pc:spChg>
      </pc:sldChg>
      <pc:sldChg chg="addSp delSp modSp add mod">
        <pc:chgData name="清水 顕" userId="78812019c90b905d" providerId="LiveId" clId="{45A282FA-CC26-4034-BDD5-66DA74A57ABD}" dt="2021-08-01T23:39:09.101" v="625" actId="14100"/>
        <pc:sldMkLst>
          <pc:docMk/>
          <pc:sldMk cId="2926543386" sldId="262"/>
        </pc:sldMkLst>
        <pc:spChg chg="mod">
          <ac:chgData name="清水 顕" userId="78812019c90b905d" providerId="LiveId" clId="{45A282FA-CC26-4034-BDD5-66DA74A57ABD}" dt="2021-08-01T23:38:04.480" v="607" actId="1076"/>
          <ac:spMkLst>
            <pc:docMk/>
            <pc:sldMk cId="2926543386" sldId="262"/>
            <ac:spMk id="6" creationId="{B95C8D68-6E4D-431D-BB25-D3CF1CC31BD2}"/>
          </ac:spMkLst>
        </pc:spChg>
        <pc:spChg chg="mod">
          <ac:chgData name="清水 顕" userId="78812019c90b905d" providerId="LiveId" clId="{45A282FA-CC26-4034-BDD5-66DA74A57ABD}" dt="2021-08-01T23:37:02.053" v="489" actId="20577"/>
          <ac:spMkLst>
            <pc:docMk/>
            <pc:sldMk cId="2926543386" sldId="262"/>
            <ac:spMk id="11" creationId="{653EB74E-55D3-4BAB-83BA-B3BB14F3B141}"/>
          </ac:spMkLst>
        </pc:spChg>
        <pc:spChg chg="add del mod">
          <ac:chgData name="清水 顕" userId="78812019c90b905d" providerId="LiveId" clId="{45A282FA-CC26-4034-BDD5-66DA74A57ABD}" dt="2021-08-01T23:34:09.994" v="412" actId="478"/>
          <ac:spMkLst>
            <pc:docMk/>
            <pc:sldMk cId="2926543386" sldId="262"/>
            <ac:spMk id="13" creationId="{7A07303C-43FB-4A5A-BE19-8F353B2D581D}"/>
          </ac:spMkLst>
        </pc:spChg>
        <pc:spChg chg="add del">
          <ac:chgData name="清水 顕" userId="78812019c90b905d" providerId="LiveId" clId="{45A282FA-CC26-4034-BDD5-66DA74A57ABD}" dt="2021-08-01T23:35:29.897" v="414" actId="11529"/>
          <ac:spMkLst>
            <pc:docMk/>
            <pc:sldMk cId="2926543386" sldId="262"/>
            <ac:spMk id="14" creationId="{F6FF0AE3-A293-49DE-894E-D2A0641A603E}"/>
          </ac:spMkLst>
        </pc:spChg>
        <pc:spChg chg="add mod">
          <ac:chgData name="清水 顕" userId="78812019c90b905d" providerId="LiveId" clId="{45A282FA-CC26-4034-BDD5-66DA74A57ABD}" dt="2021-08-01T23:36:26.210" v="420" actId="1076"/>
          <ac:spMkLst>
            <pc:docMk/>
            <pc:sldMk cId="2926543386" sldId="262"/>
            <ac:spMk id="15" creationId="{5F33031B-2565-4D4B-99C9-D6047B9A7F41}"/>
          </ac:spMkLst>
        </pc:spChg>
        <pc:spChg chg="add mod">
          <ac:chgData name="清水 顕" userId="78812019c90b905d" providerId="LiveId" clId="{45A282FA-CC26-4034-BDD5-66DA74A57ABD}" dt="2021-08-01T23:39:03.059" v="624" actId="1076"/>
          <ac:spMkLst>
            <pc:docMk/>
            <pc:sldMk cId="2926543386" sldId="262"/>
            <ac:spMk id="20" creationId="{29BE685F-8DA0-49FD-AD3C-CD8015D69204}"/>
          </ac:spMkLst>
        </pc:spChg>
        <pc:picChg chg="add mod ord modCrop">
          <ac:chgData name="清水 顕" userId="78812019c90b905d" providerId="LiveId" clId="{45A282FA-CC26-4034-BDD5-66DA74A57ABD}" dt="2021-08-01T23:36:00.697" v="418" actId="1076"/>
          <ac:picMkLst>
            <pc:docMk/>
            <pc:sldMk cId="2926543386" sldId="262"/>
            <ac:picMk id="7" creationId="{62AC70B0-4317-4A1C-8272-C76302989B14}"/>
          </ac:picMkLst>
        </pc:picChg>
        <pc:picChg chg="del">
          <ac:chgData name="清水 顕" userId="78812019c90b905d" providerId="LiveId" clId="{45A282FA-CC26-4034-BDD5-66DA74A57ABD}" dt="2021-08-01T23:34:06.136" v="411" actId="478"/>
          <ac:picMkLst>
            <pc:docMk/>
            <pc:sldMk cId="2926543386" sldId="262"/>
            <ac:picMk id="9" creationId="{BF3CFB1C-11D1-437B-BE5C-04B83DD513E0}"/>
          </ac:picMkLst>
        </pc:picChg>
        <pc:picChg chg="add mod ord modCrop">
          <ac:chgData name="清水 顕" userId="78812019c90b905d" providerId="LiveId" clId="{45A282FA-CC26-4034-BDD5-66DA74A57ABD}" dt="2021-08-01T23:38:46.835" v="620" actId="1076"/>
          <ac:picMkLst>
            <pc:docMk/>
            <pc:sldMk cId="2926543386" sldId="262"/>
            <ac:picMk id="19" creationId="{E1415826-DE07-4928-A2B2-AEE08EFEA0AE}"/>
          </ac:picMkLst>
        </pc:picChg>
        <pc:cxnChg chg="mod">
          <ac:chgData name="清水 顕" userId="78812019c90b905d" providerId="LiveId" clId="{45A282FA-CC26-4034-BDD5-66DA74A57ABD}" dt="2021-08-01T23:39:09.101" v="625" actId="14100"/>
          <ac:cxnSpMkLst>
            <pc:docMk/>
            <pc:sldMk cId="2926543386" sldId="262"/>
            <ac:cxnSpMk id="4" creationId="{5902947A-A9C0-40CD-9FCB-26327E144D6B}"/>
          </ac:cxnSpMkLst>
        </pc:cxnChg>
        <pc:cxnChg chg="mod">
          <ac:chgData name="清水 顕" userId="78812019c90b905d" providerId="LiveId" clId="{45A282FA-CC26-4034-BDD5-66DA74A57ABD}" dt="2021-08-01T23:36:32.707" v="422" actId="14100"/>
          <ac:cxnSpMkLst>
            <pc:docMk/>
            <pc:sldMk cId="2926543386" sldId="262"/>
            <ac:cxnSpMk id="10" creationId="{91ED5246-D3D9-4CDE-8CB4-22DF3607B1A4}"/>
          </ac:cxnSpMkLst>
        </pc:cxnChg>
      </pc:sldChg>
      <pc:sldChg chg="addSp delSp modSp add mod modClrScheme chgLayout">
        <pc:chgData name="清水 顕" userId="78812019c90b905d" providerId="LiveId" clId="{45A282FA-CC26-4034-BDD5-66DA74A57ABD}" dt="2021-08-01T23:47:58.635" v="1294" actId="20577"/>
        <pc:sldMkLst>
          <pc:docMk/>
          <pc:sldMk cId="3475468091" sldId="263"/>
        </pc:sldMkLst>
        <pc:spChg chg="mod ord">
          <ac:chgData name="清水 顕" userId="78812019c90b905d" providerId="LiveId" clId="{45A282FA-CC26-4034-BDD5-66DA74A57ABD}" dt="2021-08-01T23:47:12.431" v="1276" actId="14100"/>
          <ac:spMkLst>
            <pc:docMk/>
            <pc:sldMk cId="3475468091" sldId="263"/>
            <ac:spMk id="2" creationId="{3A441953-E43B-4D34-97A8-E79A2C7C0BAE}"/>
          </ac:spMkLst>
        </pc:spChg>
        <pc:spChg chg="mod">
          <ac:chgData name="清水 顕" userId="78812019c90b905d" providerId="LiveId" clId="{45A282FA-CC26-4034-BDD5-66DA74A57ABD}" dt="2021-08-01T23:47:58.635" v="1294" actId="20577"/>
          <ac:spMkLst>
            <pc:docMk/>
            <pc:sldMk cId="3475468091" sldId="263"/>
            <ac:spMk id="3" creationId="{5AD32E9D-5A5E-4D28-8FF5-AD1FBD53B7CE}"/>
          </ac:spMkLst>
        </pc:spChg>
        <pc:spChg chg="add del mod">
          <ac:chgData name="清水 顕" userId="78812019c90b905d" providerId="LiveId" clId="{45A282FA-CC26-4034-BDD5-66DA74A57ABD}" dt="2021-08-01T23:46:34.692" v="1263" actId="478"/>
          <ac:spMkLst>
            <pc:docMk/>
            <pc:sldMk cId="3475468091" sldId="263"/>
            <ac:spMk id="5" creationId="{EA024BDD-B43A-4EED-953B-E401E03DC35A}"/>
          </ac:spMkLst>
        </pc:spChg>
        <pc:spChg chg="add mod ord">
          <ac:chgData name="清水 顕" userId="78812019c90b905d" providerId="LiveId" clId="{45A282FA-CC26-4034-BDD5-66DA74A57ABD}" dt="2021-08-01T23:47:51.603" v="1293" actId="1076"/>
          <ac:spMkLst>
            <pc:docMk/>
            <pc:sldMk cId="3475468091" sldId="263"/>
            <ac:spMk id="6" creationId="{BEA7F78D-2728-4C1C-B977-F20FD45F4323}"/>
          </ac:spMkLst>
        </pc:spChg>
        <pc:spChg chg="mod ord">
          <ac:chgData name="清水 顕" userId="78812019c90b905d" providerId="LiveId" clId="{45A282FA-CC26-4034-BDD5-66DA74A57ABD}" dt="2021-08-01T23:47:40.114" v="1289" actId="1582"/>
          <ac:spMkLst>
            <pc:docMk/>
            <pc:sldMk cId="3475468091" sldId="263"/>
            <ac:spMk id="7" creationId="{927D9669-091C-4F3B-AFC9-863E11E7BDEC}"/>
          </ac:spMkLst>
        </pc:spChg>
        <pc:spChg chg="del mod">
          <ac:chgData name="清水 顕" userId="78812019c90b905d" providerId="LiveId" clId="{45A282FA-CC26-4034-BDD5-66DA74A57ABD}" dt="2021-08-01T23:42:05.943" v="983" actId="478"/>
          <ac:spMkLst>
            <pc:docMk/>
            <pc:sldMk cId="3475468091" sldId="263"/>
            <ac:spMk id="16" creationId="{AF7B839E-99A0-434D-ADA7-43AB74A65EC2}"/>
          </ac:spMkLst>
        </pc:spChg>
        <pc:picChg chg="del">
          <ac:chgData name="清水 顕" userId="78812019c90b905d" providerId="LiveId" clId="{45A282FA-CC26-4034-BDD5-66DA74A57ABD}" dt="2021-08-01T23:39:41.044" v="632" actId="478"/>
          <ac:picMkLst>
            <pc:docMk/>
            <pc:sldMk cId="3475468091" sldId="263"/>
            <ac:picMk id="11" creationId="{F735A0CC-7B78-4C51-95A6-8074BF585541}"/>
          </ac:picMkLst>
        </pc:picChg>
      </pc:sldChg>
      <pc:sldChg chg="addSp delSp modSp add mod modClrScheme chgLayout">
        <pc:chgData name="清水 顕" userId="78812019c90b905d" providerId="LiveId" clId="{45A282FA-CC26-4034-BDD5-66DA74A57ABD}" dt="2021-08-01T23:45:40.340" v="1182" actId="1076"/>
        <pc:sldMkLst>
          <pc:docMk/>
          <pc:sldMk cId="2438749971" sldId="264"/>
        </pc:sldMkLst>
        <pc:spChg chg="add del mod ord">
          <ac:chgData name="清水 顕" userId="78812019c90b905d" providerId="LiveId" clId="{45A282FA-CC26-4034-BDD5-66DA74A57ABD}" dt="2021-08-01T23:45:37.165" v="1181" actId="478"/>
          <ac:spMkLst>
            <pc:docMk/>
            <pc:sldMk cId="2438749971" sldId="264"/>
            <ac:spMk id="2" creationId="{6F7076CB-9124-48A2-AD2E-808398549A08}"/>
          </ac:spMkLst>
        </pc:spChg>
        <pc:spChg chg="add mod ord">
          <ac:chgData name="清水 顕" userId="78812019c90b905d" providerId="LiveId" clId="{45A282FA-CC26-4034-BDD5-66DA74A57ABD}" dt="2021-08-01T23:44:29.586" v="1007" actId="20577"/>
          <ac:spMkLst>
            <pc:docMk/>
            <pc:sldMk cId="2438749971" sldId="264"/>
            <ac:spMk id="3" creationId="{AA92F99C-CEAC-4E8C-9612-21C74FAAD7BC}"/>
          </ac:spMkLst>
        </pc:spChg>
        <pc:spChg chg="add mod ord">
          <ac:chgData name="清水 顕" userId="78812019c90b905d" providerId="LiveId" clId="{45A282FA-CC26-4034-BDD5-66DA74A57ABD}" dt="2021-08-01T23:45:25.133" v="1178" actId="1582"/>
          <ac:spMkLst>
            <pc:docMk/>
            <pc:sldMk cId="2438749971" sldId="264"/>
            <ac:spMk id="4" creationId="{1B4A8DFA-AD1F-42F5-8D77-65017B333CAC}"/>
          </ac:spMkLst>
        </pc:spChg>
        <pc:spChg chg="add mod ord">
          <ac:chgData name="清水 顕" userId="78812019c90b905d" providerId="LiveId" clId="{45A282FA-CC26-4034-BDD5-66DA74A57ABD}" dt="2021-08-01T23:44:34.963" v="1017" actId="20577"/>
          <ac:spMkLst>
            <pc:docMk/>
            <pc:sldMk cId="2438749971" sldId="264"/>
            <ac:spMk id="5" creationId="{AB9B2A48-72DB-4B05-8EE4-67E660148E62}"/>
          </ac:spMkLst>
        </pc:spChg>
        <pc:spChg chg="add mod ord">
          <ac:chgData name="清水 顕" userId="78812019c90b905d" providerId="LiveId" clId="{45A282FA-CC26-4034-BDD5-66DA74A57ABD}" dt="2021-08-01T23:45:32.598" v="1180" actId="1582"/>
          <ac:spMkLst>
            <pc:docMk/>
            <pc:sldMk cId="2438749971" sldId="264"/>
            <ac:spMk id="6" creationId="{4D6B70B5-F2F2-4D61-9BD2-BA0B45FB3654}"/>
          </ac:spMkLst>
        </pc:spChg>
        <pc:spChg chg="mod">
          <ac:chgData name="清水 顕" userId="78812019c90b905d" providerId="LiveId" clId="{45A282FA-CC26-4034-BDD5-66DA74A57ABD}" dt="2021-08-01T23:45:40.340" v="1182" actId="1076"/>
          <ac:spMkLst>
            <pc:docMk/>
            <pc:sldMk cId="2438749971" sldId="264"/>
            <ac:spMk id="8" creationId="{115D1EB3-C659-4818-9C81-33423EE9E007}"/>
          </ac:spMkLst>
        </pc:spChg>
        <pc:picChg chg="del">
          <ac:chgData name="清水 顕" userId="78812019c90b905d" providerId="LiveId" clId="{45A282FA-CC26-4034-BDD5-66DA74A57ABD}" dt="2021-08-01T23:44:09.029" v="992" actId="478"/>
          <ac:picMkLst>
            <pc:docMk/>
            <pc:sldMk cId="2438749971" sldId="264"/>
            <ac:picMk id="7" creationId="{1561AA0A-71FA-4ECB-A5C3-EDCEACC85E32}"/>
          </ac:picMkLst>
        </pc:picChg>
      </pc:sldChg>
      <pc:sldChg chg="modSp add mod">
        <pc:chgData name="清水 顕" userId="78812019c90b905d" providerId="LiveId" clId="{45A282FA-CC26-4034-BDD5-66DA74A57ABD}" dt="2021-08-01T23:29:41.024" v="367" actId="20577"/>
        <pc:sldMkLst>
          <pc:docMk/>
          <pc:sldMk cId="3918534463" sldId="265"/>
        </pc:sldMkLst>
        <pc:spChg chg="mod">
          <ac:chgData name="清水 顕" userId="78812019c90b905d" providerId="LiveId" clId="{45A282FA-CC26-4034-BDD5-66DA74A57ABD}" dt="2021-08-01T23:29:41.024" v="367" actId="20577"/>
          <ac:spMkLst>
            <pc:docMk/>
            <pc:sldMk cId="3918534463" sldId="265"/>
            <ac:spMk id="3" creationId="{06061155-7FE9-4B3C-8E0C-A93457C3061D}"/>
          </ac:spMkLst>
        </pc:spChg>
      </pc:sldChg>
      <pc:sldChg chg="addSp modSp new mod">
        <pc:chgData name="清水 顕" userId="78812019c90b905d" providerId="LiveId" clId="{45A282FA-CC26-4034-BDD5-66DA74A57ABD}" dt="2021-08-01T23:29:07.519" v="324" actId="1076"/>
        <pc:sldMkLst>
          <pc:docMk/>
          <pc:sldMk cId="3883246456" sldId="266"/>
        </pc:sldMkLst>
        <pc:spChg chg="add mod">
          <ac:chgData name="清水 顕" userId="78812019c90b905d" providerId="LiveId" clId="{45A282FA-CC26-4034-BDD5-66DA74A57ABD}" dt="2021-08-01T23:29:07.519" v="324" actId="1076"/>
          <ac:spMkLst>
            <pc:docMk/>
            <pc:sldMk cId="3883246456" sldId="266"/>
            <ac:spMk id="2" creationId="{7B843B4C-2403-440D-91EE-55E49501EBBC}"/>
          </ac:spMkLst>
        </pc:spChg>
      </pc:sldChg>
    </pc:docChg>
  </pc:docChgLst>
  <pc:docChgLst>
    <pc:chgData name="清水 顕" userId="78812019c90b905d" providerId="LiveId" clId="{141469A3-A0FD-4013-8E98-3C59E781AF70}"/>
    <pc:docChg chg="custSel modSld">
      <pc:chgData name="清水 顕" userId="78812019c90b905d" providerId="LiveId" clId="{141469A3-A0FD-4013-8E98-3C59E781AF70}" dt="2022-02-13T14:56:16.531" v="16" actId="20577"/>
      <pc:docMkLst>
        <pc:docMk/>
      </pc:docMkLst>
      <pc:sldChg chg="modSp mod">
        <pc:chgData name="清水 顕" userId="78812019c90b905d" providerId="LiveId" clId="{141469A3-A0FD-4013-8E98-3C59E781AF70}" dt="2022-02-13T14:56:16.531" v="16" actId="20577"/>
        <pc:sldMkLst>
          <pc:docMk/>
          <pc:sldMk cId="2067009945" sldId="261"/>
        </pc:sldMkLst>
        <pc:spChg chg="mod">
          <ac:chgData name="清水 顕" userId="78812019c90b905d" providerId="LiveId" clId="{141469A3-A0FD-4013-8E98-3C59E781AF70}" dt="2022-02-13T14:56:16.531" v="16" actId="20577"/>
          <ac:spMkLst>
            <pc:docMk/>
            <pc:sldMk cId="2067009945" sldId="261"/>
            <ac:spMk id="3" creationId="{BDAAFA94-D887-46B7-89BC-C5C0A41D66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B382E-67AA-4660-B3A7-398BA759B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C083BF-914A-438A-8381-A3AFFCCB2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338B3-3971-4B06-B2E1-D6E046A0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F525F4-11E9-4BD7-809A-070083B3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32C5E9-0F5E-4914-809B-5425303C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26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BBCD7-11B5-43E0-B566-18AFCB4E9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A7047E-F59B-4438-80C3-185A21C05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8C8A52-758F-43E3-812B-D19FBA98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B4398-FB9C-45D9-9D1B-F148FE354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CCCB8D-EBA6-40AB-82CF-C54FB18B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00AF08-DE69-4454-80D9-98DD3FA7D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AE92C6-829C-4406-A183-3DF79F8AA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02B87E-C04B-489E-81E1-976DB2894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762465-0885-417F-858E-27B1F7D4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968D06-D49A-43B2-A395-DD1679ED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23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0496F9-7FDE-4CE0-B7DE-F3E454652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5FFE94-6E55-490D-9D09-AD98A024D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53A4A8-1EE1-484D-8817-0D1BACAC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204919-4265-44C5-93BF-C961020E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8752F7-94D5-4E80-84F0-2016F510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58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0EBE0A-4D59-4C2F-8E43-FE88EA1D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4524CF-A5D0-4F61-8BA1-E7849AC2C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1D8FC5-077E-4DC2-BBA0-B90C008FE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AD98B8-C5D5-4774-9EF1-816F51BC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AA87DC-1A41-472D-AF45-D7AC8AF2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9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B97D0-1BE5-44F7-A0D3-255C8FB4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03024F-3ECF-41B3-ACB9-05AD2502A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C880B8-B7CD-4307-9649-40DCCA8B0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24E992-A2E6-47CB-BA2C-003F991D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24D15F-EDCF-4A7E-BB96-8669B181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97F7E-21D8-4D4F-BA1C-EE9AB2B8F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9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A2520-3854-4916-AC36-3FFF27970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11C9C9-592D-4465-BF8D-A4D90D47F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2AF050-7627-47D5-8CAB-4E4A0F9ED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A8D524-78C4-4AC1-8CE3-70F5376D1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5DC1D3-9F0A-4E1C-B11A-32924A684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3C4B5E-82E8-4CE3-AB48-D39248F7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46FA40-5C45-4636-BD2B-444B985F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6EE1FC6-D798-4DD4-8A6F-317A122D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43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960DD9-493F-4571-BA22-D2902478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EC8AF1B-00D8-4AFC-86F0-79D79BEA2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16311E-1BB1-4C2D-973C-22ECF0DC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5BE3AA-8B5F-48BB-A197-F2452028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4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24FD24-8A2F-4808-AD0B-386416B0B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2E7B23-50CA-4085-A45A-6757A9B4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A4851E-1CFF-4A62-8994-122F7BFE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8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79202E-4FE6-4EED-9BAD-D6DCB7EB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09B6FE-2EEA-4B59-AE84-68C97134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4D779B-435A-4893-AF94-E1DF75838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4AF481-BD35-48D7-A4BA-B35E0C72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D38C19-F9A0-4EEB-8ABF-E037450B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5BC992-280B-49C8-A2E8-B30FC893E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92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096F4-93CF-4C2E-AE25-ED10FA29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DF0137-43D2-45B4-9372-E0101DC1F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C227C-346F-4663-B159-12CB84D4B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B1FDC3-EBBF-4895-AF97-1341B2689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C4A5FD-DEDF-4CFE-A06B-0634DA22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9FD49D-3AA2-4815-880B-D18CF3B4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75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78CFF6-EB94-4577-9658-911DA706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9C3A0C-F465-443B-B6C8-7BD78B83B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9B38E-C36B-4F7F-B04A-024029B47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4482E-B4D0-483F-92EB-956A429D3AF3}" type="datetimeFigureOut">
              <a:rPr kumimoji="1" lang="ja-JP" altLang="en-US" smtClean="0"/>
              <a:t>2022/2/13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DB15EF-3063-4F07-B092-EB2F62390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44C9F5-E26E-4719-AE07-17B988B2D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8B9EE-0B6A-4CEF-AA76-515A28F9C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73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65995-3B59-45C7-9C71-AADBB8B7C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1496"/>
            <a:ext cx="9144000" cy="159080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TORS</a:t>
            </a:r>
            <a:r>
              <a:rPr kumimoji="1" lang="ja-JP" altLang="en-US" dirty="0"/>
              <a:t>相談症例提示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218DF5-AC95-4E83-8D43-EECCD57F6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701441"/>
            <a:ext cx="9144000" cy="945715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dirty="0"/>
              <a:t>施設</a:t>
            </a:r>
            <a:r>
              <a:rPr kumimoji="1" lang="ja-JP" altLang="en-US" dirty="0"/>
              <a:t>名：</a:t>
            </a:r>
            <a:r>
              <a:rPr lang="ja-JP" altLang="en-US" dirty="0"/>
              <a:t>　　　　　</a:t>
            </a:r>
            <a:r>
              <a:rPr kumimoji="1" lang="ja-JP" altLang="en-US" dirty="0"/>
              <a:t>病院</a:t>
            </a:r>
            <a:endParaRPr kumimoji="1" lang="en-US" altLang="ja-JP" dirty="0"/>
          </a:p>
          <a:p>
            <a:r>
              <a:rPr lang="ja-JP" altLang="en-US" dirty="0"/>
              <a:t>予定術者：　　　　助手：　　</a:t>
            </a:r>
            <a:endParaRPr lang="en-US" altLang="ja-JP" dirty="0"/>
          </a:p>
          <a:p>
            <a:r>
              <a:rPr kumimoji="1" lang="ja-JP" altLang="en-US" dirty="0"/>
              <a:t>手術予定日：</a:t>
            </a:r>
            <a:r>
              <a:rPr kumimoji="1" lang="en-US" altLang="ja-JP" dirty="0"/>
              <a:t>2021/</a:t>
            </a:r>
            <a:r>
              <a:rPr kumimoji="1" lang="ja-JP" altLang="en-US" dirty="0"/>
              <a:t>●</a:t>
            </a:r>
            <a:r>
              <a:rPr kumimoji="1" lang="en-US" altLang="ja-JP" dirty="0"/>
              <a:t>/</a:t>
            </a:r>
            <a:r>
              <a:rPr kumimoji="1" lang="ja-JP" altLang="en-US" dirty="0"/>
              <a:t>△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1BBB4D-9982-4DF3-92F3-56E5EF45EB03}"/>
              </a:ext>
            </a:extLst>
          </p:cNvPr>
          <p:cNvSpPr txBox="1"/>
          <p:nvPr/>
        </p:nvSpPr>
        <p:spPr>
          <a:xfrm>
            <a:off x="3620001" y="5276590"/>
            <a:ext cx="4951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TORS</a:t>
            </a:r>
            <a:r>
              <a:rPr kumimoji="1" lang="ja-JP" altLang="en-US" dirty="0"/>
              <a:t>適応と思われる</a:t>
            </a:r>
            <a:r>
              <a:rPr lang="ja-JP" altLang="en-US" dirty="0"/>
              <a:t>症例がございますので、</a:t>
            </a:r>
            <a:endParaRPr lang="en-US" altLang="ja-JP" dirty="0"/>
          </a:p>
          <a:p>
            <a:r>
              <a:rPr lang="ja-JP" altLang="en-US" dirty="0"/>
              <a:t>委員会でのご意見を賜りたいと存じます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0644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86D9C3-C285-4BAA-8E1B-292D40B8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38"/>
            <a:ext cx="10515600" cy="129611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症例：</a:t>
            </a:r>
            <a:r>
              <a:rPr lang="en-US" altLang="ja-JP" sz="3200" dirty="0"/>
              <a:t>65</a:t>
            </a:r>
            <a:r>
              <a:rPr kumimoji="1" lang="ja-JP" altLang="en-US" sz="3200" dirty="0"/>
              <a:t>歳　男性　</a:t>
            </a:r>
            <a:r>
              <a:rPr kumimoji="1" lang="en-US" altLang="ja-JP" sz="3200" dirty="0"/>
              <a:t>p16</a:t>
            </a:r>
            <a:r>
              <a:rPr kumimoji="1" lang="ja-JP" altLang="en-US" sz="3200" dirty="0"/>
              <a:t>陽性　中咽頭前壁癌</a:t>
            </a:r>
            <a:r>
              <a:rPr kumimoji="1" lang="en-US" altLang="ja-JP" sz="3200" dirty="0"/>
              <a:t>T2N1M</a:t>
            </a:r>
            <a:r>
              <a:rPr kumimoji="1" lang="ja-JP" altLang="en-US" sz="3200" dirty="0"/>
              <a:t>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AAFA94-D887-46B7-89BC-C5C0A41D6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863"/>
            <a:ext cx="10515600" cy="5091830"/>
          </a:xfrm>
          <a:ln w="28575"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000" dirty="0"/>
              <a:t>身長 </a:t>
            </a:r>
            <a:r>
              <a:rPr kumimoji="1" lang="en-US" altLang="ja-JP" sz="2000" dirty="0"/>
              <a:t>156cm</a:t>
            </a:r>
            <a:r>
              <a:rPr kumimoji="1" lang="ja-JP" altLang="en-US" sz="2000" dirty="0"/>
              <a:t>　体重 </a:t>
            </a:r>
            <a:r>
              <a:rPr kumimoji="1" lang="en-US" altLang="ja-JP" sz="2000" dirty="0"/>
              <a:t>61kg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BMI</a:t>
            </a:r>
            <a:r>
              <a:rPr lang="ja-JP" altLang="en-US" sz="2000" dirty="0"/>
              <a:t> </a:t>
            </a:r>
            <a:r>
              <a:rPr lang="en-US" altLang="ja-JP" sz="2000" dirty="0"/>
              <a:t>25.1</a:t>
            </a:r>
          </a:p>
          <a:p>
            <a:pPr>
              <a:lnSpc>
                <a:spcPct val="100000"/>
              </a:lnSpc>
            </a:pPr>
            <a:r>
              <a:rPr lang="en-US" altLang="ja-JP" sz="2000" dirty="0"/>
              <a:t>ADL</a:t>
            </a:r>
            <a:r>
              <a:rPr lang="ja-JP" altLang="en-US" sz="2000" dirty="0"/>
              <a:t>　自立</a:t>
            </a:r>
            <a:endParaRPr lang="en-US" altLang="ja-JP" sz="2000" dirty="0"/>
          </a:p>
          <a:p>
            <a:pPr>
              <a:lnSpc>
                <a:spcPct val="100000"/>
              </a:lnSpc>
            </a:pPr>
            <a:r>
              <a:rPr kumimoji="1" lang="en-US" altLang="ja-JP" sz="2000" dirty="0"/>
              <a:t>ASA-PS</a:t>
            </a:r>
            <a:r>
              <a:rPr kumimoji="1" lang="ja-JP" altLang="en-US" sz="2000" dirty="0"/>
              <a:t>分類　</a:t>
            </a:r>
            <a:r>
              <a:rPr kumimoji="1" lang="en-US" altLang="ja-JP" sz="2000" dirty="0"/>
              <a:t>ASA-1</a:t>
            </a:r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病理：　扁平上皮癌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既往症：　なし</a:t>
            </a:r>
            <a:endParaRPr lang="en-US" altLang="ja-JP" sz="2000" dirty="0"/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合併症：　高血圧、糖尿病、肺気腫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lang="ja-JP" altLang="en-US" sz="2000" dirty="0"/>
              <a:t>重複癌：　食道表在癌</a:t>
            </a:r>
            <a:endParaRPr lang="en-US" altLang="ja-JP" sz="2000" dirty="0"/>
          </a:p>
          <a:p>
            <a:pPr>
              <a:lnSpc>
                <a:spcPct val="100000"/>
              </a:lnSpc>
            </a:pPr>
            <a:r>
              <a:rPr lang="ja-JP" altLang="en-US" sz="2000" dirty="0"/>
              <a:t>抗血小板薬・抗凝固薬の内服：　なし</a:t>
            </a:r>
            <a:endParaRPr lang="en-US" altLang="ja-JP" sz="2000" dirty="0"/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既往治療：　</a:t>
            </a:r>
            <a:r>
              <a:rPr lang="ja-JP" altLang="en-US" sz="2000" dirty="0"/>
              <a:t>食道</a:t>
            </a:r>
            <a:r>
              <a:rPr lang="en-US" altLang="ja-JP" sz="2000" dirty="0"/>
              <a:t>ESD</a:t>
            </a:r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術野範囲の放射線治療歴：　なし　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lang="ja-JP" altLang="en-US" sz="2000" dirty="0"/>
              <a:t>開口：　</a:t>
            </a:r>
            <a:r>
              <a:rPr lang="en-US" altLang="ja-JP" sz="2000" dirty="0"/>
              <a:t>45mm×50mm</a:t>
            </a:r>
            <a:r>
              <a:rPr lang="ja-JP" altLang="en-US" sz="2000"/>
              <a:t>　</a:t>
            </a:r>
            <a:endParaRPr lang="en-US" altLang="ja-JP" sz="2000" dirty="0"/>
          </a:p>
          <a:p>
            <a:pPr>
              <a:lnSpc>
                <a:spcPct val="100000"/>
              </a:lnSpc>
            </a:pPr>
            <a:r>
              <a:rPr kumimoji="1" lang="ja-JP" altLang="en-US" sz="2000" dirty="0"/>
              <a:t>嚥下機能：　良好　兵頭スコア　</a:t>
            </a:r>
            <a:r>
              <a:rPr kumimoji="1" lang="en-US" altLang="ja-JP" sz="2000" dirty="0"/>
              <a:t>0-0-0-0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0</a:t>
            </a:r>
            <a:r>
              <a:rPr kumimoji="1" lang="ja-JP" altLang="en-US" sz="2000" dirty="0"/>
              <a:t>点</a:t>
            </a:r>
            <a:endParaRPr kumimoji="1" lang="en-US" altLang="ja-JP" sz="2000" dirty="0"/>
          </a:p>
          <a:p>
            <a:pPr>
              <a:lnSpc>
                <a:spcPct val="100000"/>
              </a:lnSpc>
            </a:pPr>
            <a:r>
              <a:rPr lang="ja-JP" altLang="en-US" sz="2000" dirty="0"/>
              <a:t>頸部郭清術実施（予定）日：　</a:t>
            </a:r>
            <a:r>
              <a:rPr lang="en-US" altLang="ja-JP" sz="2000" dirty="0"/>
              <a:t>2021</a:t>
            </a:r>
            <a:r>
              <a:rPr lang="ja-JP" altLang="en-US" sz="2000" dirty="0"/>
              <a:t>年○月</a:t>
            </a:r>
            <a:r>
              <a:rPr lang="en-US" altLang="ja-JP" sz="2000" dirty="0"/>
              <a:t>×</a:t>
            </a:r>
            <a:r>
              <a:rPr lang="ja-JP" altLang="en-US" sz="2000" dirty="0"/>
              <a:t>日　左頸部郭清術（</a:t>
            </a:r>
            <a:r>
              <a:rPr lang="en-US" altLang="ja-JP" sz="2000" dirty="0"/>
              <a:t>Ⅱ-Ⅳ</a:t>
            </a:r>
            <a:r>
              <a:rPr lang="ja-JP" altLang="en-US" sz="2000" dirty="0"/>
              <a:t>）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06700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図形&#10;&#10;自動的に生成された説明">
            <a:extLst>
              <a:ext uri="{FF2B5EF4-FFF2-40B4-BE49-F238E27FC236}">
                <a16:creationId xmlns:a16="http://schemas.microsoft.com/office/drawing/2014/main" id="{E1415826-DE07-4928-A2B2-AEE08EFEA0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t="23290" r="1259" b="41028"/>
          <a:stretch/>
        </p:blipFill>
        <p:spPr>
          <a:xfrm>
            <a:off x="6914125" y="2147323"/>
            <a:ext cx="2931923" cy="190129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60E5331-3AB2-4426-9D3A-3B9EAE034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内視鏡所見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F22DD033-78B6-466E-9658-8C69A9090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1019" y="4798104"/>
            <a:ext cx="9007876" cy="189993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ja-JP" altLang="en-US" dirty="0"/>
              <a:t>隆起病変　喉頭蓋谷は浸潤ないが近接</a:t>
            </a:r>
            <a:endParaRPr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浸潤傾向はなし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5DA588E0-899A-4A5E-82E8-1BF734B62CD1}"/>
              </a:ext>
            </a:extLst>
          </p:cNvPr>
          <p:cNvSpPr/>
          <p:nvPr/>
        </p:nvSpPr>
        <p:spPr>
          <a:xfrm>
            <a:off x="3363238" y="3062614"/>
            <a:ext cx="429017" cy="45719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5902947A-A9C0-40CD-9FCB-26327E144D6B}"/>
              </a:ext>
            </a:extLst>
          </p:cNvPr>
          <p:cNvCxnSpPr>
            <a:cxnSpLocks/>
          </p:cNvCxnSpPr>
          <p:nvPr/>
        </p:nvCxnSpPr>
        <p:spPr>
          <a:xfrm flipH="1">
            <a:off x="8654473" y="2060532"/>
            <a:ext cx="1291193" cy="759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5C8D68-6E4D-431D-BB25-D3CF1CC31BD2}"/>
              </a:ext>
            </a:extLst>
          </p:cNvPr>
          <p:cNvSpPr txBox="1"/>
          <p:nvPr/>
        </p:nvSpPr>
        <p:spPr>
          <a:xfrm>
            <a:off x="10043787" y="1172147"/>
            <a:ext cx="2148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切除断端が見えるような写真を添付</a:t>
            </a:r>
            <a:endParaRPr kumimoji="1" lang="en-US" altLang="ja-JP" dirty="0"/>
          </a:p>
          <a:p>
            <a:r>
              <a:rPr lang="ja-JP" altLang="en-US" dirty="0"/>
              <a:t>（舌根部では喉頭蓋谷や舌扁桃溝がわかるように）</a:t>
            </a:r>
            <a:endParaRPr kumimoji="1" lang="ja-JP" altLang="en-US" dirty="0"/>
          </a:p>
        </p:txBody>
      </p:sp>
      <p:pic>
        <p:nvPicPr>
          <p:cNvPr id="7" name="図 6" descr="図形&#10;&#10;自動的に生成された説明">
            <a:extLst>
              <a:ext uri="{FF2B5EF4-FFF2-40B4-BE49-F238E27FC236}">
                <a16:creationId xmlns:a16="http://schemas.microsoft.com/office/drawing/2014/main" id="{62AC70B0-4317-4A1C-8272-C76302989B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" b="45979"/>
          <a:stretch/>
        </p:blipFill>
        <p:spPr>
          <a:xfrm>
            <a:off x="1628272" y="1910811"/>
            <a:ext cx="4327965" cy="2667169"/>
          </a:xfrm>
          <a:prstGeom prst="rect">
            <a:avLst/>
          </a:prstGeom>
        </p:spPr>
      </p:pic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91ED5246-D3D9-4CDE-8CB4-22DF3607B1A4}"/>
              </a:ext>
            </a:extLst>
          </p:cNvPr>
          <p:cNvCxnSpPr>
            <a:cxnSpLocks/>
          </p:cNvCxnSpPr>
          <p:nvPr/>
        </p:nvCxnSpPr>
        <p:spPr>
          <a:xfrm flipH="1">
            <a:off x="4438650" y="1910811"/>
            <a:ext cx="1088571" cy="18175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53EB74E-55D3-4BAB-83BA-B3BB14F3B141}"/>
              </a:ext>
            </a:extLst>
          </p:cNvPr>
          <p:cNvSpPr txBox="1"/>
          <p:nvPr/>
        </p:nvSpPr>
        <p:spPr>
          <a:xfrm flipH="1">
            <a:off x="4754578" y="1273482"/>
            <a:ext cx="166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病変の</a:t>
            </a:r>
            <a:r>
              <a:rPr kumimoji="1" lang="ja-JP" altLang="en-US" dirty="0"/>
              <a:t>全体像を添付</a:t>
            </a: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5F33031B-2565-4D4B-99C9-D6047B9A7F41}"/>
              </a:ext>
            </a:extLst>
          </p:cNvPr>
          <p:cNvSpPr/>
          <p:nvPr/>
        </p:nvSpPr>
        <p:spPr>
          <a:xfrm>
            <a:off x="3968750" y="3688403"/>
            <a:ext cx="785828" cy="720437"/>
          </a:xfrm>
          <a:custGeom>
            <a:avLst/>
            <a:gdLst>
              <a:gd name="connsiteX0" fmla="*/ 64654 w 785828"/>
              <a:gd name="connsiteY0" fmla="*/ 286328 h 720437"/>
              <a:gd name="connsiteX1" fmla="*/ 64654 w 785828"/>
              <a:gd name="connsiteY1" fmla="*/ 286328 h 720437"/>
              <a:gd name="connsiteX2" fmla="*/ 110836 w 785828"/>
              <a:gd name="connsiteY2" fmla="*/ 46182 h 720437"/>
              <a:gd name="connsiteX3" fmla="*/ 147782 w 785828"/>
              <a:gd name="connsiteY3" fmla="*/ 9237 h 720437"/>
              <a:gd name="connsiteX4" fmla="*/ 193964 w 785828"/>
              <a:gd name="connsiteY4" fmla="*/ 0 h 720437"/>
              <a:gd name="connsiteX5" fmla="*/ 397164 w 785828"/>
              <a:gd name="connsiteY5" fmla="*/ 46182 h 720437"/>
              <a:gd name="connsiteX6" fmla="*/ 443345 w 785828"/>
              <a:gd name="connsiteY6" fmla="*/ 64655 h 720437"/>
              <a:gd name="connsiteX7" fmla="*/ 471054 w 785828"/>
              <a:gd name="connsiteY7" fmla="*/ 73891 h 720437"/>
              <a:gd name="connsiteX8" fmla="*/ 526473 w 785828"/>
              <a:gd name="connsiteY8" fmla="*/ 110837 h 720437"/>
              <a:gd name="connsiteX9" fmla="*/ 600364 w 785828"/>
              <a:gd name="connsiteY9" fmla="*/ 175491 h 720437"/>
              <a:gd name="connsiteX10" fmla="*/ 646545 w 785828"/>
              <a:gd name="connsiteY10" fmla="*/ 230909 h 720437"/>
              <a:gd name="connsiteX11" fmla="*/ 674254 w 785828"/>
              <a:gd name="connsiteY11" fmla="*/ 258619 h 720437"/>
              <a:gd name="connsiteX12" fmla="*/ 775854 w 785828"/>
              <a:gd name="connsiteY12" fmla="*/ 378691 h 720437"/>
              <a:gd name="connsiteX13" fmla="*/ 785091 w 785828"/>
              <a:gd name="connsiteY13" fmla="*/ 434109 h 720437"/>
              <a:gd name="connsiteX14" fmla="*/ 748145 w 785828"/>
              <a:gd name="connsiteY14" fmla="*/ 526473 h 720437"/>
              <a:gd name="connsiteX15" fmla="*/ 646545 w 785828"/>
              <a:gd name="connsiteY15" fmla="*/ 609600 h 720437"/>
              <a:gd name="connsiteX16" fmla="*/ 628073 w 785828"/>
              <a:gd name="connsiteY16" fmla="*/ 646546 h 720437"/>
              <a:gd name="connsiteX17" fmla="*/ 581891 w 785828"/>
              <a:gd name="connsiteY17" fmla="*/ 720437 h 720437"/>
              <a:gd name="connsiteX18" fmla="*/ 378691 w 785828"/>
              <a:gd name="connsiteY18" fmla="*/ 711200 h 720437"/>
              <a:gd name="connsiteX19" fmla="*/ 138545 w 785828"/>
              <a:gd name="connsiteY19" fmla="*/ 683491 h 720437"/>
              <a:gd name="connsiteX20" fmla="*/ 36945 w 785828"/>
              <a:gd name="connsiteY20" fmla="*/ 609600 h 720437"/>
              <a:gd name="connsiteX21" fmla="*/ 27709 w 785828"/>
              <a:gd name="connsiteY21" fmla="*/ 581891 h 720437"/>
              <a:gd name="connsiteX22" fmla="*/ 0 w 785828"/>
              <a:gd name="connsiteY22" fmla="*/ 544946 h 720437"/>
              <a:gd name="connsiteX23" fmla="*/ 18473 w 785828"/>
              <a:gd name="connsiteY23" fmla="*/ 480291 h 720437"/>
              <a:gd name="connsiteX24" fmla="*/ 55418 w 785828"/>
              <a:gd name="connsiteY24" fmla="*/ 461819 h 720437"/>
              <a:gd name="connsiteX25" fmla="*/ 46182 w 785828"/>
              <a:gd name="connsiteY25" fmla="*/ 424873 h 720437"/>
              <a:gd name="connsiteX26" fmla="*/ 36945 w 785828"/>
              <a:gd name="connsiteY26" fmla="*/ 350982 h 720437"/>
              <a:gd name="connsiteX27" fmla="*/ 55418 w 785828"/>
              <a:gd name="connsiteY27" fmla="*/ 314037 h 720437"/>
              <a:gd name="connsiteX28" fmla="*/ 73891 w 785828"/>
              <a:gd name="connsiteY28" fmla="*/ 286328 h 720437"/>
              <a:gd name="connsiteX29" fmla="*/ 64654 w 785828"/>
              <a:gd name="connsiteY29" fmla="*/ 286328 h 72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5828" h="720437">
                <a:moveTo>
                  <a:pt x="64654" y="286328"/>
                </a:moveTo>
                <a:lnTo>
                  <a:pt x="64654" y="286328"/>
                </a:lnTo>
                <a:cubicBezTo>
                  <a:pt x="71881" y="149027"/>
                  <a:pt x="46233" y="135011"/>
                  <a:pt x="110836" y="46182"/>
                </a:cubicBezTo>
                <a:cubicBezTo>
                  <a:pt x="121080" y="32097"/>
                  <a:pt x="132557" y="17695"/>
                  <a:pt x="147782" y="9237"/>
                </a:cubicBezTo>
                <a:cubicBezTo>
                  <a:pt x="161505" y="1613"/>
                  <a:pt x="178570" y="3079"/>
                  <a:pt x="193964" y="0"/>
                </a:cubicBezTo>
                <a:cubicBezTo>
                  <a:pt x="261697" y="15394"/>
                  <a:pt x="329926" y="28750"/>
                  <a:pt x="397164" y="46182"/>
                </a:cubicBezTo>
                <a:cubicBezTo>
                  <a:pt x="413213" y="50343"/>
                  <a:pt x="427821" y="58833"/>
                  <a:pt x="443345" y="64655"/>
                </a:cubicBezTo>
                <a:cubicBezTo>
                  <a:pt x="452461" y="68074"/>
                  <a:pt x="461818" y="70812"/>
                  <a:pt x="471054" y="73891"/>
                </a:cubicBezTo>
                <a:cubicBezTo>
                  <a:pt x="489527" y="86206"/>
                  <a:pt x="510045" y="95902"/>
                  <a:pt x="526473" y="110837"/>
                </a:cubicBezTo>
                <a:cubicBezTo>
                  <a:pt x="605370" y="182562"/>
                  <a:pt x="539119" y="155077"/>
                  <a:pt x="600364" y="175491"/>
                </a:cubicBezTo>
                <a:cubicBezTo>
                  <a:pt x="615758" y="193964"/>
                  <a:pt x="630570" y="212937"/>
                  <a:pt x="646545" y="230909"/>
                </a:cubicBezTo>
                <a:cubicBezTo>
                  <a:pt x="655223" y="240672"/>
                  <a:pt x="665652" y="248789"/>
                  <a:pt x="674254" y="258619"/>
                </a:cubicBezTo>
                <a:cubicBezTo>
                  <a:pt x="708779" y="298076"/>
                  <a:pt x="775854" y="378691"/>
                  <a:pt x="775854" y="378691"/>
                </a:cubicBezTo>
                <a:cubicBezTo>
                  <a:pt x="778933" y="397164"/>
                  <a:pt x="788542" y="415702"/>
                  <a:pt x="785091" y="434109"/>
                </a:cubicBezTo>
                <a:cubicBezTo>
                  <a:pt x="778980" y="466701"/>
                  <a:pt x="767268" y="499383"/>
                  <a:pt x="748145" y="526473"/>
                </a:cubicBezTo>
                <a:cubicBezTo>
                  <a:pt x="725297" y="558841"/>
                  <a:pt x="681340" y="586404"/>
                  <a:pt x="646545" y="609600"/>
                </a:cubicBezTo>
                <a:cubicBezTo>
                  <a:pt x="640388" y="621915"/>
                  <a:pt x="635370" y="634870"/>
                  <a:pt x="628073" y="646546"/>
                </a:cubicBezTo>
                <a:cubicBezTo>
                  <a:pt x="568117" y="742478"/>
                  <a:pt x="628702" y="626814"/>
                  <a:pt x="581891" y="720437"/>
                </a:cubicBezTo>
                <a:cubicBezTo>
                  <a:pt x="290782" y="667507"/>
                  <a:pt x="668738" y="726878"/>
                  <a:pt x="378691" y="711200"/>
                </a:cubicBezTo>
                <a:cubicBezTo>
                  <a:pt x="298229" y="706851"/>
                  <a:pt x="218594" y="692727"/>
                  <a:pt x="138545" y="683491"/>
                </a:cubicBezTo>
                <a:cubicBezTo>
                  <a:pt x="81853" y="660815"/>
                  <a:pt x="82429" y="668079"/>
                  <a:pt x="36945" y="609600"/>
                </a:cubicBezTo>
                <a:cubicBezTo>
                  <a:pt x="30968" y="601915"/>
                  <a:pt x="32539" y="590344"/>
                  <a:pt x="27709" y="581891"/>
                </a:cubicBezTo>
                <a:cubicBezTo>
                  <a:pt x="20072" y="568525"/>
                  <a:pt x="9236" y="557261"/>
                  <a:pt x="0" y="544946"/>
                </a:cubicBezTo>
                <a:cubicBezTo>
                  <a:pt x="6158" y="523394"/>
                  <a:pt x="6040" y="498941"/>
                  <a:pt x="18473" y="480291"/>
                </a:cubicBezTo>
                <a:cubicBezTo>
                  <a:pt x="26110" y="468835"/>
                  <a:pt x="49261" y="474134"/>
                  <a:pt x="55418" y="461819"/>
                </a:cubicBezTo>
                <a:cubicBezTo>
                  <a:pt x="61095" y="450465"/>
                  <a:pt x="48269" y="437395"/>
                  <a:pt x="46182" y="424873"/>
                </a:cubicBezTo>
                <a:cubicBezTo>
                  <a:pt x="42101" y="400389"/>
                  <a:pt x="40024" y="375612"/>
                  <a:pt x="36945" y="350982"/>
                </a:cubicBezTo>
                <a:cubicBezTo>
                  <a:pt x="43103" y="338667"/>
                  <a:pt x="48587" y="325991"/>
                  <a:pt x="55418" y="314037"/>
                </a:cubicBezTo>
                <a:cubicBezTo>
                  <a:pt x="60926" y="304399"/>
                  <a:pt x="69768" y="296635"/>
                  <a:pt x="73891" y="286328"/>
                </a:cubicBezTo>
                <a:cubicBezTo>
                  <a:pt x="76178" y="280611"/>
                  <a:pt x="66193" y="286328"/>
                  <a:pt x="64654" y="28632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29BE685F-8DA0-49FD-AD3C-CD8015D69204}"/>
              </a:ext>
            </a:extLst>
          </p:cNvPr>
          <p:cNvSpPr/>
          <p:nvPr/>
        </p:nvSpPr>
        <p:spPr>
          <a:xfrm>
            <a:off x="7691203" y="2649475"/>
            <a:ext cx="1101597" cy="910578"/>
          </a:xfrm>
          <a:custGeom>
            <a:avLst/>
            <a:gdLst>
              <a:gd name="connsiteX0" fmla="*/ 64654 w 785828"/>
              <a:gd name="connsiteY0" fmla="*/ 286328 h 720437"/>
              <a:gd name="connsiteX1" fmla="*/ 64654 w 785828"/>
              <a:gd name="connsiteY1" fmla="*/ 286328 h 720437"/>
              <a:gd name="connsiteX2" fmla="*/ 110836 w 785828"/>
              <a:gd name="connsiteY2" fmla="*/ 46182 h 720437"/>
              <a:gd name="connsiteX3" fmla="*/ 147782 w 785828"/>
              <a:gd name="connsiteY3" fmla="*/ 9237 h 720437"/>
              <a:gd name="connsiteX4" fmla="*/ 193964 w 785828"/>
              <a:gd name="connsiteY4" fmla="*/ 0 h 720437"/>
              <a:gd name="connsiteX5" fmla="*/ 397164 w 785828"/>
              <a:gd name="connsiteY5" fmla="*/ 46182 h 720437"/>
              <a:gd name="connsiteX6" fmla="*/ 443345 w 785828"/>
              <a:gd name="connsiteY6" fmla="*/ 64655 h 720437"/>
              <a:gd name="connsiteX7" fmla="*/ 471054 w 785828"/>
              <a:gd name="connsiteY7" fmla="*/ 73891 h 720437"/>
              <a:gd name="connsiteX8" fmla="*/ 526473 w 785828"/>
              <a:gd name="connsiteY8" fmla="*/ 110837 h 720437"/>
              <a:gd name="connsiteX9" fmla="*/ 600364 w 785828"/>
              <a:gd name="connsiteY9" fmla="*/ 175491 h 720437"/>
              <a:gd name="connsiteX10" fmla="*/ 646545 w 785828"/>
              <a:gd name="connsiteY10" fmla="*/ 230909 h 720437"/>
              <a:gd name="connsiteX11" fmla="*/ 674254 w 785828"/>
              <a:gd name="connsiteY11" fmla="*/ 258619 h 720437"/>
              <a:gd name="connsiteX12" fmla="*/ 775854 w 785828"/>
              <a:gd name="connsiteY12" fmla="*/ 378691 h 720437"/>
              <a:gd name="connsiteX13" fmla="*/ 785091 w 785828"/>
              <a:gd name="connsiteY13" fmla="*/ 434109 h 720437"/>
              <a:gd name="connsiteX14" fmla="*/ 748145 w 785828"/>
              <a:gd name="connsiteY14" fmla="*/ 526473 h 720437"/>
              <a:gd name="connsiteX15" fmla="*/ 646545 w 785828"/>
              <a:gd name="connsiteY15" fmla="*/ 609600 h 720437"/>
              <a:gd name="connsiteX16" fmla="*/ 628073 w 785828"/>
              <a:gd name="connsiteY16" fmla="*/ 646546 h 720437"/>
              <a:gd name="connsiteX17" fmla="*/ 581891 w 785828"/>
              <a:gd name="connsiteY17" fmla="*/ 720437 h 720437"/>
              <a:gd name="connsiteX18" fmla="*/ 378691 w 785828"/>
              <a:gd name="connsiteY18" fmla="*/ 711200 h 720437"/>
              <a:gd name="connsiteX19" fmla="*/ 138545 w 785828"/>
              <a:gd name="connsiteY19" fmla="*/ 683491 h 720437"/>
              <a:gd name="connsiteX20" fmla="*/ 36945 w 785828"/>
              <a:gd name="connsiteY20" fmla="*/ 609600 h 720437"/>
              <a:gd name="connsiteX21" fmla="*/ 27709 w 785828"/>
              <a:gd name="connsiteY21" fmla="*/ 581891 h 720437"/>
              <a:gd name="connsiteX22" fmla="*/ 0 w 785828"/>
              <a:gd name="connsiteY22" fmla="*/ 544946 h 720437"/>
              <a:gd name="connsiteX23" fmla="*/ 18473 w 785828"/>
              <a:gd name="connsiteY23" fmla="*/ 480291 h 720437"/>
              <a:gd name="connsiteX24" fmla="*/ 55418 w 785828"/>
              <a:gd name="connsiteY24" fmla="*/ 461819 h 720437"/>
              <a:gd name="connsiteX25" fmla="*/ 46182 w 785828"/>
              <a:gd name="connsiteY25" fmla="*/ 424873 h 720437"/>
              <a:gd name="connsiteX26" fmla="*/ 36945 w 785828"/>
              <a:gd name="connsiteY26" fmla="*/ 350982 h 720437"/>
              <a:gd name="connsiteX27" fmla="*/ 55418 w 785828"/>
              <a:gd name="connsiteY27" fmla="*/ 314037 h 720437"/>
              <a:gd name="connsiteX28" fmla="*/ 73891 w 785828"/>
              <a:gd name="connsiteY28" fmla="*/ 286328 h 720437"/>
              <a:gd name="connsiteX29" fmla="*/ 64654 w 785828"/>
              <a:gd name="connsiteY29" fmla="*/ 286328 h 72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5828" h="720437">
                <a:moveTo>
                  <a:pt x="64654" y="286328"/>
                </a:moveTo>
                <a:lnTo>
                  <a:pt x="64654" y="286328"/>
                </a:lnTo>
                <a:cubicBezTo>
                  <a:pt x="71881" y="149027"/>
                  <a:pt x="46233" y="135011"/>
                  <a:pt x="110836" y="46182"/>
                </a:cubicBezTo>
                <a:cubicBezTo>
                  <a:pt x="121080" y="32097"/>
                  <a:pt x="132557" y="17695"/>
                  <a:pt x="147782" y="9237"/>
                </a:cubicBezTo>
                <a:cubicBezTo>
                  <a:pt x="161505" y="1613"/>
                  <a:pt x="178570" y="3079"/>
                  <a:pt x="193964" y="0"/>
                </a:cubicBezTo>
                <a:cubicBezTo>
                  <a:pt x="261697" y="15394"/>
                  <a:pt x="329926" y="28750"/>
                  <a:pt x="397164" y="46182"/>
                </a:cubicBezTo>
                <a:cubicBezTo>
                  <a:pt x="413213" y="50343"/>
                  <a:pt x="427821" y="58833"/>
                  <a:pt x="443345" y="64655"/>
                </a:cubicBezTo>
                <a:cubicBezTo>
                  <a:pt x="452461" y="68074"/>
                  <a:pt x="461818" y="70812"/>
                  <a:pt x="471054" y="73891"/>
                </a:cubicBezTo>
                <a:cubicBezTo>
                  <a:pt x="489527" y="86206"/>
                  <a:pt x="510045" y="95902"/>
                  <a:pt x="526473" y="110837"/>
                </a:cubicBezTo>
                <a:cubicBezTo>
                  <a:pt x="605370" y="182562"/>
                  <a:pt x="539119" y="155077"/>
                  <a:pt x="600364" y="175491"/>
                </a:cubicBezTo>
                <a:cubicBezTo>
                  <a:pt x="615758" y="193964"/>
                  <a:pt x="630570" y="212937"/>
                  <a:pt x="646545" y="230909"/>
                </a:cubicBezTo>
                <a:cubicBezTo>
                  <a:pt x="655223" y="240672"/>
                  <a:pt x="665652" y="248789"/>
                  <a:pt x="674254" y="258619"/>
                </a:cubicBezTo>
                <a:cubicBezTo>
                  <a:pt x="708779" y="298076"/>
                  <a:pt x="775854" y="378691"/>
                  <a:pt x="775854" y="378691"/>
                </a:cubicBezTo>
                <a:cubicBezTo>
                  <a:pt x="778933" y="397164"/>
                  <a:pt x="788542" y="415702"/>
                  <a:pt x="785091" y="434109"/>
                </a:cubicBezTo>
                <a:cubicBezTo>
                  <a:pt x="778980" y="466701"/>
                  <a:pt x="767268" y="499383"/>
                  <a:pt x="748145" y="526473"/>
                </a:cubicBezTo>
                <a:cubicBezTo>
                  <a:pt x="725297" y="558841"/>
                  <a:pt x="681340" y="586404"/>
                  <a:pt x="646545" y="609600"/>
                </a:cubicBezTo>
                <a:cubicBezTo>
                  <a:pt x="640388" y="621915"/>
                  <a:pt x="635370" y="634870"/>
                  <a:pt x="628073" y="646546"/>
                </a:cubicBezTo>
                <a:cubicBezTo>
                  <a:pt x="568117" y="742478"/>
                  <a:pt x="628702" y="626814"/>
                  <a:pt x="581891" y="720437"/>
                </a:cubicBezTo>
                <a:cubicBezTo>
                  <a:pt x="290782" y="667507"/>
                  <a:pt x="668738" y="726878"/>
                  <a:pt x="378691" y="711200"/>
                </a:cubicBezTo>
                <a:cubicBezTo>
                  <a:pt x="298229" y="706851"/>
                  <a:pt x="218594" y="692727"/>
                  <a:pt x="138545" y="683491"/>
                </a:cubicBezTo>
                <a:cubicBezTo>
                  <a:pt x="81853" y="660815"/>
                  <a:pt x="82429" y="668079"/>
                  <a:pt x="36945" y="609600"/>
                </a:cubicBezTo>
                <a:cubicBezTo>
                  <a:pt x="30968" y="601915"/>
                  <a:pt x="32539" y="590344"/>
                  <a:pt x="27709" y="581891"/>
                </a:cubicBezTo>
                <a:cubicBezTo>
                  <a:pt x="20072" y="568525"/>
                  <a:pt x="9236" y="557261"/>
                  <a:pt x="0" y="544946"/>
                </a:cubicBezTo>
                <a:cubicBezTo>
                  <a:pt x="6158" y="523394"/>
                  <a:pt x="6040" y="498941"/>
                  <a:pt x="18473" y="480291"/>
                </a:cubicBezTo>
                <a:cubicBezTo>
                  <a:pt x="26110" y="468835"/>
                  <a:pt x="49261" y="474134"/>
                  <a:pt x="55418" y="461819"/>
                </a:cubicBezTo>
                <a:cubicBezTo>
                  <a:pt x="61095" y="450465"/>
                  <a:pt x="48269" y="437395"/>
                  <a:pt x="46182" y="424873"/>
                </a:cubicBezTo>
                <a:cubicBezTo>
                  <a:pt x="42101" y="400389"/>
                  <a:pt x="40024" y="375612"/>
                  <a:pt x="36945" y="350982"/>
                </a:cubicBezTo>
                <a:cubicBezTo>
                  <a:pt x="43103" y="338667"/>
                  <a:pt x="48587" y="325991"/>
                  <a:pt x="55418" y="314037"/>
                </a:cubicBezTo>
                <a:cubicBezTo>
                  <a:pt x="60926" y="304399"/>
                  <a:pt x="69768" y="296635"/>
                  <a:pt x="73891" y="286328"/>
                </a:cubicBezTo>
                <a:cubicBezTo>
                  <a:pt x="76178" y="280611"/>
                  <a:pt x="66193" y="286328"/>
                  <a:pt x="64654" y="28632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54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441953-E43B-4D34-97A8-E79A2C7C0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55" y="365125"/>
            <a:ext cx="11360727" cy="1325563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画像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原発の進展範囲がわかるように画像添付お願いいたします。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27D9669-091C-4F3B-AFC9-863E11E7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Axial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副咽頭への浸潤の有無がわかる画像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A7F78D-2728-4C1C-B977-F20FD45F4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  <a:ln w="1905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Coronal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軟口蓋や喉頭蓋谷への浸潤・深部浸潤のわかる画像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D32E9D-5A5E-4D28-8FF5-AD1FBD53B7CE}"/>
              </a:ext>
            </a:extLst>
          </p:cNvPr>
          <p:cNvSpPr txBox="1"/>
          <p:nvPr/>
        </p:nvSpPr>
        <p:spPr>
          <a:xfrm>
            <a:off x="4272424" y="6311900"/>
            <a:ext cx="3647152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腫瘍範囲と深部浸潤について記載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47546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4">
            <a:extLst>
              <a:ext uri="{FF2B5EF4-FFF2-40B4-BE49-F238E27FC236}">
                <a16:creationId xmlns:a16="http://schemas.microsoft.com/office/drawing/2014/main" id="{115D1EB3-C659-4818-9C81-33423EE9E007}"/>
              </a:ext>
            </a:extLst>
          </p:cNvPr>
          <p:cNvSpPr txBox="1">
            <a:spLocks/>
          </p:cNvSpPr>
          <p:nvPr/>
        </p:nvSpPr>
        <p:spPr>
          <a:xfrm>
            <a:off x="5333326" y="1269207"/>
            <a:ext cx="2600712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/>
              <a:t>PET-CT</a:t>
            </a:r>
            <a:endParaRPr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92F99C-CEAC-4E8C-9612-21C74FAAD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全体像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A8DFA-AD1F-42F5-8D77-65017B333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全身の入った画像を添付お願いいたします。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B9B2A48-72DB-4B05-8EE4-67E660148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局所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6B70B5-F2F2-4D61-9BD2-BA0B45FB3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原発および頸部リンパ節がわかる画像を添付お願いいたします。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243874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BD483F-7A18-42FD-AC5E-86089FE2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手術予定</a:t>
            </a:r>
            <a:r>
              <a:rPr lang="en-US" altLang="ja-JP" dirty="0"/>
              <a:t>	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061155-7FE9-4B3C-8E0C-A93457C30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71219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2021/</a:t>
            </a:r>
            <a:r>
              <a:rPr lang="ja-JP" altLang="en-US" dirty="0"/>
              <a:t>○</a:t>
            </a:r>
            <a:r>
              <a:rPr lang="en-US" altLang="ja-JP" dirty="0"/>
              <a:t>/×</a:t>
            </a:r>
            <a:r>
              <a:rPr lang="ja-JP" altLang="en-US" dirty="0"/>
              <a:t>　左頸部郭清術　明らかな術中節外浸潤なければ、舌動脈結紮予定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2021/</a:t>
            </a:r>
            <a:r>
              <a:rPr lang="ja-JP" altLang="en-US" dirty="0"/>
              <a:t>●</a:t>
            </a:r>
            <a:r>
              <a:rPr lang="en-US" altLang="ja-JP" dirty="0"/>
              <a:t>/</a:t>
            </a:r>
            <a:r>
              <a:rPr lang="ja-JP" altLang="en-US" dirty="0"/>
              <a:t>△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リンパ節の節外浸潤が無いことを確認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ELPS</a:t>
            </a:r>
            <a:r>
              <a:rPr lang="ja-JP" altLang="en-US" dirty="0"/>
              <a:t>でマーキング粘膜切開を行ってから、</a:t>
            </a:r>
            <a:r>
              <a:rPr lang="en-US" altLang="ja-JP" dirty="0"/>
              <a:t>TORS</a:t>
            </a:r>
            <a:r>
              <a:rPr lang="ja-JP" altLang="en-US" dirty="0"/>
              <a:t>施行予定</a:t>
            </a:r>
          </a:p>
        </p:txBody>
      </p:sp>
    </p:spTree>
    <p:extLst>
      <p:ext uri="{BB962C8B-B14F-4D97-AF65-F5344CB8AC3E}">
        <p14:creationId xmlns:p14="http://schemas.microsoft.com/office/powerpoint/2010/main" val="391853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843B4C-2403-440D-91EE-55E49501EBBC}"/>
              </a:ext>
            </a:extLst>
          </p:cNvPr>
          <p:cNvSpPr txBox="1"/>
          <p:nvPr/>
        </p:nvSpPr>
        <p:spPr>
          <a:xfrm>
            <a:off x="1772574" y="2305615"/>
            <a:ext cx="86468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パワーポイントのデータを</a:t>
            </a:r>
            <a:r>
              <a:rPr kumimoji="1" lang="en-US" altLang="ja-JP" sz="2800" dirty="0"/>
              <a:t>PDF</a:t>
            </a:r>
            <a:r>
              <a:rPr kumimoji="1" lang="ja-JP" altLang="en-US" sz="2800" dirty="0"/>
              <a:t>に変換してください。</a:t>
            </a:r>
            <a:endParaRPr lang="en-US" altLang="ja-JP" sz="2800" dirty="0"/>
          </a:p>
          <a:p>
            <a:r>
              <a:rPr lang="en-US" altLang="ja-JP" sz="2800" dirty="0"/>
              <a:t>(</a:t>
            </a:r>
            <a:r>
              <a:rPr lang="ja-JP" altLang="en-US" sz="2800" dirty="0"/>
              <a:t>容量が多いと届かない場合がございます。</a:t>
            </a:r>
            <a:r>
              <a:rPr lang="en-US" altLang="ja-JP" sz="2800" dirty="0"/>
              <a:t>)</a:t>
            </a:r>
            <a:br>
              <a:rPr lang="en-US" altLang="ja-JP" sz="2800" dirty="0"/>
            </a:br>
            <a:endParaRPr lang="en-US" altLang="ja-JP" sz="2800" dirty="0"/>
          </a:p>
          <a:p>
            <a:r>
              <a:rPr kumimoji="1" lang="ja-JP" altLang="en-US" sz="2800" dirty="0"/>
              <a:t>データを委員長宛て　および</a:t>
            </a:r>
            <a:r>
              <a:rPr kumimoji="1" lang="en-US" altLang="ja-JP" sz="2800" dirty="0"/>
              <a:t>CC</a:t>
            </a:r>
            <a:r>
              <a:rPr kumimoji="1" lang="ja-JP" altLang="en-US" sz="2800" dirty="0"/>
              <a:t>で相談員に送付お願いいたします。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88324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341</Words>
  <Application>Microsoft Office PowerPoint</Application>
  <PresentationFormat>ワイド画面</PresentationFormat>
  <Paragraphs>48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TORS相談症例提示</vt:lpstr>
      <vt:lpstr>症例：65歳　男性　p16陽性　中咽頭前壁癌T2N1M０</vt:lpstr>
      <vt:lpstr>内視鏡所見</vt:lpstr>
      <vt:lpstr>画像　原発の進展範囲がわかるように画像添付お願いいたします。</vt:lpstr>
      <vt:lpstr>PowerPoint プレゼンテーション</vt:lpstr>
      <vt:lpstr>手術予定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TORS相談症例提示</dc:title>
  <dc:creator>清水 顕</dc:creator>
  <cp:lastModifiedBy>清水 顕</cp:lastModifiedBy>
  <cp:revision>1</cp:revision>
  <dcterms:created xsi:type="dcterms:W3CDTF">2021-08-01T23:26:12Z</dcterms:created>
  <dcterms:modified xsi:type="dcterms:W3CDTF">2022-02-13T14:56:22Z</dcterms:modified>
</cp:coreProperties>
</file>